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30680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 переходом на юго-восточный 2-7 м/с. Температура воздуха ночью 7-9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28-30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649719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91586" y="2020261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07983" y="305904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23008</TotalTime>
  <Words>741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3730</cp:revision>
  <cp:lastPrinted>2021-10-18T15:52:53Z</cp:lastPrinted>
  <dcterms:created xsi:type="dcterms:W3CDTF">2018-03-27T06:03:00Z</dcterms:created>
  <dcterms:modified xsi:type="dcterms:W3CDTF">2025-07-24T08:08:48Z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