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 varScale="1">
        <p:scale>
          <a:sx n="120" d="100"/>
          <a:sy n="120" d="100"/>
        </p:scale>
        <p:origin x="2054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13847199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205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25 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с переходом на юго-западный 5-10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             22-24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тепла, днем сильная жара 33-35 градусов.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08 ч. 26 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юго-западный, западный 9-14, порывы 15-20 м/с. Температура воздуха ночью 20-22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 июля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4634287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27136</TotalTime>
  <Words>637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4889</cp:revision>
  <cp:lastPrinted>2021-07-01T03:56:27Z</cp:lastPrinted>
  <dcterms:created xsi:type="dcterms:W3CDTF">2018-03-27T06:03:00Z</dcterms:created>
  <dcterms:modified xsi:type="dcterms:W3CDTF">2025-07-24T08:36:28Z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