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9516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юго-восточный 5-10 м/с. Температура воздуха ночью 7-9°, днем 25-27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12-14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64889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18862</TotalTime>
  <Words>645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3347</cp:revision>
  <cp:lastPrinted>2021-10-14T11:15:53Z</cp:lastPrinted>
  <dcterms:created xsi:type="dcterms:W3CDTF">2018-03-27T06:03:00Z</dcterms:created>
  <dcterms:modified xsi:type="dcterms:W3CDTF">2025-07-24T08:09:11Z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