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889936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Ветер юго-восточный 9-14 м/с. Температура воздуха ночью 12-14, днем 30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-32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18904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Кратн3ость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46344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6865</cp:revision>
  <cp:lastPrinted>2025-07-15T07:11:21Z</cp:lastPrinted>
  <dcterms:created xsi:type="dcterms:W3CDTF">2018-03-27T06:03:00Z</dcterms:created>
  <dcterms:modified xsi:type="dcterms:W3CDTF">2025-07-24T06:43:33Z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