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91278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8-13 м/с. Температура воздуха ночью 17-19, днем 26-28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kk-KZ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м/с. Температура воздуха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649588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 ночью 26 июля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Әбдіғали Т.М./Сұлтанова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51011</TotalTime>
  <Words>630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6066</cp:revision>
  <cp:lastPrinted>2021-02-03T11:37:00Z</cp:lastPrinted>
  <dcterms:created xsi:type="dcterms:W3CDTF">2018-03-27T06:03:00Z</dcterms:created>
  <dcterms:modified xsi:type="dcterms:W3CDTF">2025-07-24T08:16:04Z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