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205</a:t>
            </a: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24 июля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15888"/>
            <a:ext cx="49672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25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25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северо-восточный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20-22 тепла, днем сильная жара 35-37 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26 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25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июля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26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северо-</a:t>
            </a:r>
            <a:r>
              <a:rPr lang="kk-KZ" sz="1100" dirty="0">
                <a:solidFill>
                  <a:schemeClr val="tx1"/>
                </a:solidFill>
              </a:rPr>
              <a:t>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Темпе-</a:t>
            </a:r>
            <a:r>
              <a:rPr lang="ru-RU" sz="1100" dirty="0" err="1">
                <a:solidFill>
                  <a:schemeClr val="tx1"/>
                </a:solidFill>
              </a:rPr>
              <a:t>ратура</a:t>
            </a:r>
            <a:r>
              <a:rPr lang="ru-RU" sz="1100" dirty="0">
                <a:solidFill>
                  <a:schemeClr val="tx1"/>
                </a:solidFill>
              </a:rPr>
              <a:t> воздуха 20-22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679623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25 июля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26 июля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</a:t>
              </a:r>
              <a:r>
                <a:rPr lang="ru-RU" altLang="en-US" dirty="0">
                  <a:cs typeface="Times New Roman" pitchFamily="18" charset="0"/>
                  <a:sym typeface="+mn-ea"/>
                </a:rPr>
                <a:t>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24 июля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Аманкулова С.Л.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26098</TotalTime>
  <Words>814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6146</cp:revision>
  <cp:lastPrinted>2021-07-01T09:11:30Z</cp:lastPrinted>
  <dcterms:created xsi:type="dcterms:W3CDTF">2018-03-27T06:03:00Z</dcterms:created>
  <dcterms:modified xsi:type="dcterms:W3CDTF">2025-07-24T08:17:02Z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