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25 июля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25 июля 2025 г.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6-11 м/с. Температура воздуха ночью 13-15 тепла, днем сильная жара 36-38 градусов.</a:t>
            </a:r>
            <a:endParaRPr lang="ru-RU" sz="1200" dirty="0"/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июля по 08 ч 26 июля 2025 г.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8-13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15-17 тепла. 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21239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5066</cp:revision>
  <cp:lastPrinted>2021-07-01T03:56:27Z</cp:lastPrinted>
  <dcterms:created xsi:type="dcterms:W3CDTF">2018-03-27T06:03:00Z</dcterms:created>
  <dcterms:modified xsi:type="dcterms:W3CDTF">2025-07-24T08:15:07Z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