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70438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24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77440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июля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22-24 тепла, днем сильная жара 38-40 градусов.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26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22-24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14188</TotalTime>
  <Words>665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3662</cp:revision>
  <cp:lastPrinted>2021-07-01T03:56:27Z</cp:lastPrinted>
  <dcterms:created xsi:type="dcterms:W3CDTF">2018-03-27T06:03:00Z</dcterms:created>
  <dcterms:modified xsi:type="dcterms:W3CDTF">2025-07-24T06:58:01Z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