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062436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25453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25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235 июля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дождь, гроза</a:t>
            </a:r>
            <a:r>
              <a:rPr lang="kk-KZ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днем град, шквал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Ветер северный, северо-западный 9-14, днем порывы 18 м/с. Температура воздуха ночью 16-18, днем 25-27 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июля по 08 ч. 26 июля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дождь, гроза</a:t>
            </a:r>
            <a:r>
              <a:rPr lang="kk-KZ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северо-западный 9-14, порывы 18 м/с. Температура воздуха 14-16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32213</TotalTime>
  <Words>643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5999</cp:revision>
  <cp:lastPrinted>2021-07-01T03:56:27Z</cp:lastPrinted>
  <dcterms:created xsi:type="dcterms:W3CDTF">2018-03-27T06:03:00Z</dcterms:created>
  <dcterms:modified xsi:type="dcterms:W3CDTF">2025-07-24T06:40:30Z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