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274562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с переходом на юго-восточный ночью 2-7, днем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8-10°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32-34°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700387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18859</TotalTime>
  <Words>653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3364</cp:revision>
  <cp:lastPrinted>2021-07-01T03:56:27Z</cp:lastPrinted>
  <dcterms:created xsi:type="dcterms:W3CDTF">2018-03-27T06:03:00Z</dcterms:created>
  <dcterms:modified xsi:type="dcterms:W3CDTF">2025-07-24T08:09:38Z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