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635110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25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небольшой дождь, гроза. Ветер юго-восточный с переходом на юго-западный 7-12 м/с. Температура воздуха ночью 20-22, днем 31-33 тепла.</a:t>
            </a: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26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9-14, порывы 15-20 м/с. Температура воздуха ночью 18-20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17449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25136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4854</cp:revision>
  <cp:lastPrinted>2021-07-01T03:56:27Z</cp:lastPrinted>
  <dcterms:created xsi:type="dcterms:W3CDTF">2018-03-27T06:03:00Z</dcterms:created>
  <dcterms:modified xsi:type="dcterms:W3CDTF">2025-07-24T08:38:08Z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