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63320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дождь, гроза. Ветер 9-14 м/с. Температура воздуха ночью 14-16, днем 25-27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15-17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908440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23357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3708</cp:revision>
  <cp:lastPrinted>2021-07-01T03:56:27Z</cp:lastPrinted>
  <dcterms:created xsi:type="dcterms:W3CDTF">2018-03-27T06:03:00Z</dcterms:created>
  <dcterms:modified xsi:type="dcterms:W3CDTF">2025-07-24T06:58:41Z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