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4013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Солтүстік-батыстан соғатын жел оңтүстік-батысқа ауысады, күші 9-14 м/с. Ауа температурасы түнде 20-22, күндіз 31-33 градус жылы.</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Солтүстік-батыстан, батыстан жел соғады, күші 9-14 м/с. Ауа температурасы түнде 19-21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r>
                        <a:rPr lang="kk-KZ" sz="1000" b="0" i="0" u="none" strike="noStrike" dirty="0">
                          <a:solidFill>
                            <a:srgbClr val="000000"/>
                          </a:solidFill>
                          <a:effectLst/>
                          <a:latin typeface="Times New Roman" panose="02020603050405020304" pitchFamily="18" charset="0"/>
                        </a:rPr>
                        <a:t>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26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25146</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4732</cp:revision>
  <cp:lastPrinted>2021-07-01T07:38:07Z</cp:lastPrinted>
  <dcterms:created xsi:type="dcterms:W3CDTF">2018-03-27T06:03:00Z</dcterms:created>
  <dcterms:modified xsi:type="dcterms:W3CDTF">2025-07-24T08:37:00Z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