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40064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614193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644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25 шілдеге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24 шілде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бұршақ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дауыл</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солтүстіктен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-бат</a:t>
            </a:r>
            <a:r>
              <a:rPr lang="kk-KZ" sz="1100" dirty="0">
                <a:latin typeface="Times New Roman" pitchFamily="18" charset="0"/>
                <a:cs typeface="Times New Roman" pitchFamily="18" charset="0"/>
              </a:rPr>
              <a:t>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16-18,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25-27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indent="144000" algn="just"/>
            <a:endParaRPr lang="kk-KZ" sz="1100" dirty="0">
              <a:solidFill>
                <a:srgbClr val="000000"/>
              </a:solidFill>
              <a:latin typeface="Times New Roman"/>
            </a:endParaRPr>
          </a:p>
          <a:p>
            <a:pPr lvl="0" indent="144000" algn="ctr"/>
            <a:r>
              <a:rPr lang="ru-RU" sz="1100" b="1" dirty="0">
                <a:solidFill>
                  <a:srgbClr val="000000"/>
                </a:solidFill>
                <a:latin typeface="Times New Roman" pitchFamily="18" charset="0"/>
                <a:cs typeface="Times New Roman" pitchFamily="18" charset="0"/>
                <a:sym typeface="+mn-ea"/>
              </a:rPr>
              <a:t>26 </a:t>
            </a:r>
            <a:r>
              <a:rPr lang="kk-KZ" sz="1100" b="1" dirty="0">
                <a:solidFill>
                  <a:srgbClr val="000000"/>
                </a:solidFill>
                <a:latin typeface="Times New Roman" pitchFamily="18" charset="0"/>
                <a:cs typeface="Times New Roman" pitchFamily="18" charset="0"/>
                <a:sym typeface="+mn-ea"/>
              </a:rPr>
              <a:t>шілдеге</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25 шілде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26 </a:t>
            </a:r>
            <a:r>
              <a:rPr 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жаңбыр, найзағай</a:t>
            </a:r>
            <a:r>
              <a:rPr lang="kk-KZ" sz="1100">
                <a:solidFill>
                  <a:prstClr val="black"/>
                </a:solidFill>
                <a:latin typeface="Times New Roman" pitchFamily="18" charset="0"/>
                <a:cs typeface="Times New Roman" pitchFamily="18" charset="0"/>
              </a:rPr>
              <a:t>.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екпіні 18 м/с. Ауа температурасы 14-16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25 шілде </a:t>
            </a:r>
            <a:r>
              <a:rPr lang="kk-KZ" sz="1100" dirty="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33407</TotalTime>
  <Words>615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6537</cp:revision>
  <cp:lastPrinted>2021-07-01T03:56:27Z</cp:lastPrinted>
  <dcterms:created xsi:type="dcterms:W3CDTF">2018-03-27T06:03:00Z</dcterms:created>
  <dcterms:modified xsi:type="dcterms:W3CDTF">2025-07-24T06:40:17Z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