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84124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a:latin typeface="Times New Roman" panose="02020603050405020304" pitchFamily="18" charset="0"/>
                <a:cs typeface="Times New Roman" panose="02020603050405020304" pitchFamily="18" charset="0"/>
              </a:rPr>
              <a:t>жылғы 24 </a:t>
            </a:r>
            <a:r>
              <a:rPr lang="ru-RU" altLang="ru-RU" sz="1100" b="1" dirty="0">
                <a:latin typeface="Times New Roman" panose="02020603050405020304" pitchFamily="18" charset="0"/>
                <a:cs typeface="Times New Roman" panose="02020603050405020304" pitchFamily="18" charset="0"/>
              </a:rPr>
              <a:t>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484469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24 шілде с. 20-ден 25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a:t>
            </a:r>
            <a:r>
              <a:rPr lang="ru-RU" sz="1100" dirty="0">
                <a:latin typeface="Times New Roman" panose="02020603050405020304" pitchFamily="18" charset="0"/>
                <a:cs typeface="Times New Roman" panose="02020603050405020304" pitchFamily="18" charset="0"/>
              </a:rPr>
              <a:t>О</a:t>
            </a:r>
            <a:r>
              <a:rPr lang="ru-KZ" sz="1100" dirty="0">
                <a:latin typeface="Times New Roman" panose="02020603050405020304" pitchFamily="18" charset="0"/>
                <a:cs typeface="Times New Roman" panose="02020603050405020304" pitchFamily="18" charset="0"/>
              </a:rPr>
              <a:t>ңтүстік-шығыстан жел</a:t>
            </a:r>
            <a:r>
              <a:rPr lang="kk-KZ" sz="1100" dirty="0">
                <a:latin typeface="Times New Roman" panose="02020603050405020304" pitchFamily="18" charset="0"/>
                <a:cs typeface="Times New Roman" panose="02020603050405020304" pitchFamily="18" charset="0"/>
              </a:rPr>
              <a:t> соғады</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KZ" sz="1100" dirty="0">
                <a:latin typeface="Times New Roman" panose="02020603050405020304" pitchFamily="18" charset="0"/>
                <a:cs typeface="Times New Roman" panose="02020603050405020304" pitchFamily="18" charset="0"/>
              </a:rPr>
              <a:t> 9-14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12-14, күндіз 30-32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26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26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5-10 м/с. Ауа температурасы 12-14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26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42716</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6557</cp:revision>
  <cp:lastPrinted>2025-07-15T07:11:11Z</cp:lastPrinted>
  <dcterms:created xsi:type="dcterms:W3CDTF">2018-03-27T06:03:00Z</dcterms:created>
  <dcterms:modified xsi:type="dcterms:W3CDTF">2025-07-24T06:43:18Z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