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787843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205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40274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1276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24</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25</a:t>
            </a:r>
            <a:r>
              <a:rPr lang="kk-KZ" altLang="ru-RU" sz="1100" b="1" dirty="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24</a:t>
            </a:r>
            <a:r>
              <a:rPr lang="kk-KZ" altLang="ru-RU" sz="1100" b="1" dirty="0">
                <a:solidFill>
                  <a:srgbClr val="000000"/>
                </a:solidFill>
                <a:latin typeface="Times New Roman" panose="02020603050405020304" pitchFamily="18" charset="0"/>
                <a:cs typeface="Times New Roman" panose="02020603050405020304" pitchFamily="18" charset="0"/>
              </a:rPr>
              <a:t> шілде</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25</a:t>
            </a:r>
            <a:r>
              <a:rPr lang="kk-KZ" altLang="ru-RU" sz="1100" b="1" dirty="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батыстан,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батыстан, күші 9-14 </a:t>
            </a:r>
            <a:r>
              <a:rPr lang="kk-KZ" sz="1100" dirty="0">
                <a:solidFill>
                  <a:prstClr val="black"/>
                </a:solidFill>
                <a:latin typeface="Times New Roman" pitchFamily="18" charset="0"/>
                <a:cs typeface="Times New Roman" pitchFamily="18" charset="0"/>
              </a:rPr>
              <a:t>м/с. Ауа температурасы түнде 22-24, күндіз 29-31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26</a:t>
            </a:r>
            <a:r>
              <a:rPr lang="kk-KZ" sz="1100" b="1" dirty="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25</a:t>
            </a:r>
            <a:r>
              <a:rPr lang="kk-KZ" sz="1100" b="1" dirty="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26</a:t>
            </a:r>
            <a:r>
              <a:rPr lang="kk-KZ" sz="1100" b="1" dirty="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30723</TotalTime>
  <Words>618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3991</cp:revision>
  <cp:lastPrinted>2021-07-01T07:38:07Z</cp:lastPrinted>
  <dcterms:created xsi:type="dcterms:W3CDTF">2018-03-27T06:03:00Z</dcterms:created>
  <dcterms:modified xsi:type="dcterms:W3CDTF">2025-07-24T08:18:58Z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