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65805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205</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435917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24 шілдеден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25</a:t>
            </a:r>
            <a:r>
              <a:rPr lang="kk-KZ" altLang="ru-RU" sz="1200" b="1" dirty="0">
                <a:latin typeface="Times New Roman" pitchFamily="18" charset="0"/>
                <a:cs typeface="Times New Roman" pitchFamily="18" charset="0"/>
              </a:rPr>
              <a:t> 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22-24 градус жылы, күндіз 38-40 градус қатты ыстық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26</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a:t>
            </a:r>
            <a:r>
              <a:rPr lang="ru-RU" altLang="ru-RU" sz="1200" b="1" dirty="0">
                <a:latin typeface="Times New Roman" pitchFamily="18" charset="0"/>
                <a:cs typeface="Times New Roman" pitchFamily="18" charset="0"/>
              </a:rPr>
              <a:t>25</a:t>
            </a:r>
            <a:r>
              <a:rPr lang="kk-KZ" altLang="ru-RU" sz="1200" b="1" dirty="0">
                <a:latin typeface="Times New Roman" pitchFamily="18" charset="0"/>
                <a:cs typeface="Times New Roman" pitchFamily="18" charset="0"/>
              </a:rPr>
              <a:t> 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26</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8-13 м/с. Ауа температурасы 22-24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a:solidFill>
                  <a:schemeClr val="tx1"/>
                </a:solidFill>
                <a:latin typeface="Times New Roman" panose="02020603050405020304" pitchFamily="18" charset="0"/>
                <a:cs typeface="Times New Roman" panose="02020603050405020304" pitchFamily="18" charset="0"/>
              </a:rPr>
              <a:t>25</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шілдеден</a:t>
            </a:r>
            <a:r>
              <a:rPr lang="ru-RU" sz="1100" dirty="0">
                <a:solidFill>
                  <a:schemeClr val="tx1"/>
                </a:solidFill>
                <a:latin typeface="Times New Roman" panose="02020603050405020304" pitchFamily="18" charset="0"/>
                <a:cs typeface="Times New Roman" panose="02020603050405020304" pitchFamily="18" charset="0"/>
              </a:rPr>
              <a:t>, 26 </a:t>
            </a:r>
            <a:r>
              <a:rPr lang="ru-RU" sz="1100" dirty="0" err="1">
                <a:solidFill>
                  <a:schemeClr val="tx1"/>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14066</TotalTime>
  <Words>618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3749</cp:revision>
  <cp:lastPrinted>2021-07-01T03:56:27Z</cp:lastPrinted>
  <dcterms:created xsi:type="dcterms:W3CDTF">2018-03-27T06:03:00Z</dcterms:created>
  <dcterms:modified xsi:type="dcterms:W3CDTF">2025-07-24T06:57:44Z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