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808931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25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Солтүстік-батыстан соғатын жел оңтүстік-шығысқа ауысады, күші 2-7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26</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25</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26</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3-8 м/с. Ауа температурасы 14-16°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6835981"/>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0,847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22" name="TextBox 13"/>
          <p:cNvSpPr txBox="1"/>
          <p:nvPr/>
        </p:nvSpPr>
        <p:spPr>
          <a:xfrm>
            <a:off x="5044850" y="23115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24</a:t>
            </a:r>
            <a:r>
              <a:rPr lang="kk-KZ" sz="1200" dirty="0">
                <a:solidFill>
                  <a:prstClr val="black"/>
                </a:solidFill>
                <a:latin typeface="Times New Roman" panose="02020603050405020304" pitchFamily="18" charset="0"/>
                <a:cs typeface="Times New Roman" panose="02020603050405020304" pitchFamily="18" charset="0"/>
              </a:rPr>
              <a:t> шілдеде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21225</TotalTime>
  <Words>678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3669</cp:revision>
  <cp:lastPrinted>2021-07-01T03:56:27Z</cp:lastPrinted>
  <dcterms:created xsi:type="dcterms:W3CDTF">2018-03-27T06:03:00Z</dcterms:created>
  <dcterms:modified xsi:type="dcterms:W3CDTF">2025-07-24T08:08:37Z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