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042346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205</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шілдедегі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24</a:t>
            </a:r>
            <a:r>
              <a:rPr lang="en-US"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күндіз аздаған жаңбыр, найзағай, шаңды дауыл. Жел батыстан 9-14 м/с, күндіз екпіні 15-20 м/с. Ауаның температурасы </a:t>
            </a:r>
            <a:r>
              <a:rPr lang="kk-KZ" sz="1200">
                <a:latin typeface="Times New Roman" panose="02020603050405020304" pitchFamily="18" charset="0"/>
                <a:cs typeface="Times New Roman" panose="02020603050405020304" pitchFamily="18" charset="0"/>
              </a:rPr>
              <a:t>түнде 23-25, </a:t>
            </a:r>
            <a:r>
              <a:rPr lang="kk-KZ" sz="1200" dirty="0">
                <a:latin typeface="Times New Roman" panose="02020603050405020304" pitchFamily="18" charset="0"/>
                <a:cs typeface="Times New Roman" panose="02020603050405020304" pitchFamily="18" charset="0"/>
              </a:rPr>
              <a:t>күндіз 37-39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шілдеге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26 шілде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батыстан 9-14 м/с. Ауаның температурасы 20-22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25 </a:t>
            </a:r>
            <a:r>
              <a:rPr lang="ru-RU" sz="1200" dirty="0" err="1">
                <a:solidFill>
                  <a:schemeClr val="tx1"/>
                </a:solidFill>
                <a:latin typeface="Times New Roman" pitchFamily="18" charset="0"/>
                <a:cs typeface="Times New Roman" pitchFamily="18" charset="0"/>
              </a:rPr>
              <a:t>шілде</a:t>
            </a:r>
            <a:r>
              <a:rPr lang="ru-RU" sz="1200" dirty="0">
                <a:solidFill>
                  <a:schemeClr val="tx1"/>
                </a:solidFill>
                <a:latin typeface="Times New Roman" pitchFamily="18" charset="0"/>
                <a:cs typeface="Times New Roman" pitchFamily="18" charset="0"/>
              </a:rPr>
              <a:t>, 26 </a:t>
            </a:r>
            <a:r>
              <a:rPr lang="ru-RU" sz="1200" dirty="0" err="1">
                <a:solidFill>
                  <a:schemeClr val="tx1"/>
                </a:solidFill>
                <a:latin typeface="Times New Roman" pitchFamily="18" charset="0"/>
                <a:cs typeface="Times New Roman" pitchFamily="18" charset="0"/>
              </a:rPr>
              <a:t>шілдеге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127159"/>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7008075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Бақытжан</a:t>
                        </a:r>
                        <a:r>
                          <a:rPr lang="ru-RU" altLang="x-none" sz="800" b="0" baseline="0" dirty="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16145</TotalTime>
  <Words>579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3779</cp:revision>
  <cp:lastPrinted>2021-07-01T07:38:07Z</cp:lastPrinted>
  <dcterms:created xsi:type="dcterms:W3CDTF">2018-03-27T06:03:00Z</dcterms:created>
  <dcterms:modified xsi:type="dcterms:W3CDTF">2025-07-24T08:17:28Z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