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25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24</a:t>
            </a:r>
            <a:r>
              <a:rPr lang="kk-KZ" sz="1050" b="1" dirty="0">
                <a:latin typeface="Times New Roman" pitchFamily="18" charset="0"/>
                <a:cs typeface="Times New Roman" pitchFamily="18" charset="0"/>
              </a:rPr>
              <a:t>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25</a:t>
            </a:r>
            <a:r>
              <a:rPr lang="kk-KZ" sz="1050" b="1" dirty="0">
                <a:latin typeface="Times New Roman" pitchFamily="18" charset="0"/>
                <a:cs typeface="Times New Roman" pitchFamily="18" charset="0"/>
              </a:rPr>
              <a:t>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6-11 м/с. Ауа температурасы түнде 13-15 градус жылы, күндіз қатты ыстық 36-38 градус.</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26 шілдеге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25 </a:t>
            </a:r>
            <a:r>
              <a:rPr lang="ru-RU" sz="1200" b="1" dirty="0" err="1">
                <a:latin typeface="Times New Roman" pitchFamily="18" charset="0"/>
                <a:ea typeface="Times New Roman KZ" pitchFamily="18" charset="0"/>
                <a:cs typeface="Times New Roman" pitchFamily="18" charset="0"/>
              </a:rPr>
              <a:t>шілде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26 </a:t>
            </a:r>
            <a:r>
              <a:rPr lang="ru-RU" sz="1200" b="1" dirty="0" err="1">
                <a:latin typeface="Times New Roman" pitchFamily="18" charset="0"/>
                <a:ea typeface="Times New Roman KZ" pitchFamily="18" charset="0"/>
                <a:cs typeface="Times New Roman" pitchFamily="18" charset="0"/>
              </a:rPr>
              <a:t>шілде</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8-13 м/с. Ауа </a:t>
            </a:r>
            <a:r>
              <a:rPr lang="kk-KZ" sz="1200">
                <a:latin typeface="Times New Roman" pitchFamily="18" charset="0"/>
                <a:cs typeface="Times New Roman" pitchFamily="18" charset="0"/>
              </a:rPr>
              <a:t>температурасы 15-17 </a:t>
            </a:r>
            <a:r>
              <a:rPr lang="kk-KZ" sz="1200" dirty="0">
                <a:latin typeface="Times New Roman" pitchFamily="18" charset="0"/>
                <a:cs typeface="Times New Roman" pitchFamily="18" charset="0"/>
              </a:rPr>
              <a:t>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26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21305</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5165</cp:revision>
  <cp:lastPrinted>2021-07-01T03:56:27Z</cp:lastPrinted>
  <dcterms:created xsi:type="dcterms:W3CDTF">2018-03-27T06:03:00Z</dcterms:created>
  <dcterms:modified xsi:type="dcterms:W3CDTF">2025-07-24T08:15:17Z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