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93138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3" y="21523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юго-западный 9-14, днем порывы 15-20 м/с. Температура воздуха ночью 19-21,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27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9-14, порывы 15-20 м/с. Температура воздуха ночью 16-18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95432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25041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4854</cp:revision>
  <cp:lastPrinted>2021-07-01T03:56:27Z</cp:lastPrinted>
  <dcterms:created xsi:type="dcterms:W3CDTF">2018-03-27T06:03:00Z</dcterms:created>
  <dcterms:modified xsi:type="dcterms:W3CDTF">2025-07-25T08:33:30Z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