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408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3386050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ru-RU" altLang="zh-CN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9096" y="3312999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08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П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сильная жара 35-37 градусов.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26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indent="177800" algn="just">
              <a:defRPr/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5044502"/>
              </p:ext>
            </p:extLst>
          </p:nvPr>
        </p:nvGraphicFramePr>
        <p:xfrm>
          <a:off x="5005241" y="3774664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1,000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0,509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0,272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1,800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7038288"/>
                  </a:ext>
                </a:extLst>
              </a:tr>
            </a:tbl>
          </a:graphicData>
        </a:graphic>
      </p:graphicFrame>
      <p:sp>
        <p:nvSpPr>
          <p:cNvPr id="22" name="TextBox 13"/>
          <p:cNvSpPr txBox="1"/>
          <p:nvPr/>
        </p:nvSpPr>
        <p:spPr>
          <a:xfrm>
            <a:off x="4991586" y="2020261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07983" y="3059044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23017</TotalTime>
  <Words>703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Воздух-6</cp:lastModifiedBy>
  <cp:revision>3732</cp:revision>
  <cp:lastPrinted>2021-10-18T15:52:53Z</cp:lastPrinted>
  <dcterms:created xsi:type="dcterms:W3CDTF">2018-03-27T06:03:00Z</dcterms:created>
  <dcterms:modified xsi:type="dcterms:W3CDTF">2025-07-25T06:07:12Z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