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6" d="100"/>
          <a:sy n="96" d="100"/>
        </p:scale>
        <p:origin x="-2592" y="-122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365590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8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Облачно, дождь, гроза. Днем град, шквал. Ветер юго-восточный 9-14, порывы 15-20 м/с. Температура воздуха ночью 18-20 тепла, днем сильная жара 33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-35 градусов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066592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Кратн3ость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июля, ночью 27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46480</TotalTime>
  <Words>673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6872</cp:revision>
  <cp:lastPrinted>2025-07-15T07:11:21Z</cp:lastPrinted>
  <dcterms:created xsi:type="dcterms:W3CDTF">2018-03-27T06:03:00Z</dcterms:created>
  <dcterms:modified xsi:type="dcterms:W3CDTF">2025-07-25T06:04:58Z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