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2" d="100"/>
          <a:sy n="92" d="100"/>
        </p:scale>
        <p:origin x="330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0900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53783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северо-западный, 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28553</TotalTime>
  <Words>591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3949</cp:revision>
  <cp:lastPrinted>2021-10-15T03:50:29Z</cp:lastPrinted>
  <dcterms:created xsi:type="dcterms:W3CDTF">2018-03-27T06:03:00Z</dcterms:created>
  <dcterms:modified xsi:type="dcterms:W3CDTF">2025-07-25T06:23:09Z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