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96" y="6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09528854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206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25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25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171825"/>
            <a:ext cx="4623437" cy="28321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25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</a:rPr>
              <a:t>облачность, временами дождь, гроза, днем град. Ветер юго-западный 9-14, днем порывы 15-20, временами 23 м/с. Температура воздуха ночью 15-17, днем 26-28 тепла. </a:t>
            </a:r>
            <a:r>
              <a:rPr lang="ru-RU" altLang="ru-RU" sz="1200" dirty="0">
                <a:latin typeface="Times New Roman" panose="02020603050405020304" pitchFamily="18" charset="0"/>
                <a:sym typeface="Helvetica" panose="020B0604020202020204" pitchFamily="34" charset="0"/>
              </a:rPr>
              <a:t> 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27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26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Ветер юго-западный 9-14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07334" y="2741676"/>
            <a:ext cx="4756106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82137789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836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B2ACD131-BAB6-4480-B6A4-CD5DD5567EF0}"/>
              </a:ext>
            </a:extLst>
          </p:cNvPr>
          <p:cNvSpPr txBox="1"/>
          <p:nvPr/>
        </p:nvSpPr>
        <p:spPr>
          <a:xfrm>
            <a:off x="5007334" y="3396070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Саханов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654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97</cp:revision>
  <dcterms:modified xsi:type="dcterms:W3CDTF">2025-07-25T08:21:34Z</dcterms:modified>
</cp:coreProperties>
</file>