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424160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дождь, гроза. Ветер юго-западный 9-14, днем порывы 15-20 м/с. Температура воздуха ночью 19-21, днем 29-31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596772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27888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5013</cp:revision>
  <cp:lastPrinted>2021-07-01T03:56:27Z</cp:lastPrinted>
  <dcterms:created xsi:type="dcterms:W3CDTF">2018-03-27T06:03:00Z</dcterms:created>
  <dcterms:modified xsi:type="dcterms:W3CDTF">2025-07-25T08:21:16Z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