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99527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Днем пыльная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буря.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 ночью 9-14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36-38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787180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0709983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15195</TotalTime>
  <Words>574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3660</cp:revision>
  <cp:lastPrinted>2021-07-01T03:56:27Z</cp:lastPrinted>
  <dcterms:created xsi:type="dcterms:W3CDTF">2018-03-27T06:03:00Z</dcterms:created>
  <dcterms:modified xsi:type="dcterms:W3CDTF">2025-07-25T06:23:52Z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