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944473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2998344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smtClean="0">
                <a:latin typeface="Times New Roman"/>
                <a:ea typeface="Times New Roman"/>
              </a:rPr>
              <a:t>Солтүстік-батыстан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7-12, </a:t>
            </a:r>
            <a:r>
              <a:rPr lang="kk-KZ" sz="1200" kern="1400" dirty="0" smtClean="0">
                <a:latin typeface="Times New Roman"/>
                <a:ea typeface="Times New Roman"/>
              </a:rPr>
              <a:t>күндіз екпіні </a:t>
            </a:r>
            <a:r>
              <a:rPr lang="kk-KZ" sz="1200" kern="1400" dirty="0">
                <a:latin typeface="Times New Roman"/>
                <a:ea typeface="Times New Roman"/>
              </a:rPr>
              <a:t>15-18 м/с. Ауа температурасы түнде </a:t>
            </a:r>
            <a:r>
              <a:rPr lang="kk-KZ" sz="1200" kern="1400" dirty="0" smtClean="0">
                <a:latin typeface="Times New Roman"/>
                <a:ea typeface="Times New Roman"/>
              </a:rPr>
              <a:t>21-23, </a:t>
            </a:r>
            <a:r>
              <a:rPr lang="kk-KZ" sz="1200" kern="1400" dirty="0">
                <a:latin typeface="Times New Roman"/>
                <a:ea typeface="Times New Roman"/>
              </a:rPr>
              <a:t>күндіз </a:t>
            </a:r>
            <a:r>
              <a:rPr lang="kk-KZ" sz="1200" kern="1400" dirty="0" smtClean="0">
                <a:latin typeface="Times New Roman"/>
                <a:ea typeface="Times New Roman"/>
              </a:rPr>
              <a:t>31-33 жылы.</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жауын шашынсыз</a:t>
            </a:r>
            <a:r>
              <a:rPr lang="kk-KZ" sz="1200" kern="1400" dirty="0" smtClean="0">
                <a:latin typeface="Times New Roman"/>
                <a:ea typeface="Times New Roman"/>
              </a:rPr>
              <a:t>. Солтүстік-батыстан  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28996</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4772</cp:revision>
  <cp:lastPrinted>2023-02-06T06:57:51Z</cp:lastPrinted>
  <dcterms:created xsi:type="dcterms:W3CDTF">2018-03-27T06:03:00Z</dcterms:created>
  <dcterms:modified xsi:type="dcterms:W3CDTF">2025-07-25T07:28:01Z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