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477876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6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6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Күндіз шаңды дауыл. Жел батыстан ночью 9-14, күндіз 15-20 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21-23, күндіз 36-38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20-22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27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4523649"/>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55499385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smtClean="0">
                            <a:latin typeface="Times New Roman" panose="02020603050405020304" pitchFamily="18" charset="0"/>
                            <a:cs typeface="Times New Roman" panose="02020603050405020304" pitchFamily="18" charset="0"/>
                          </a:rPr>
                          <a:t>С.</a:t>
                        </a:r>
                        <a:r>
                          <a:rPr lang="ru-RU" altLang="x-none" sz="800" b="0" baseline="0" dirty="0" smtClean="0">
                            <a:latin typeface="Times New Roman" panose="02020603050405020304" pitchFamily="18" charset="0"/>
                            <a:cs typeface="Times New Roman" panose="02020603050405020304" pitchFamily="18" charset="0"/>
                          </a:rPr>
                          <a:t> </a:t>
                        </a:r>
                        <a:r>
                          <a:rPr lang="ru-RU" altLang="x-none" sz="800" b="0" baseline="0" smtClean="0">
                            <a:latin typeface="Times New Roman" panose="02020603050405020304" pitchFamily="18" charset="0"/>
                            <a:cs typeface="Times New Roman" panose="02020603050405020304" pitchFamily="18" charset="0"/>
                          </a:rPr>
                          <a:t>Тастаева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16147</TotalTime>
  <Words>537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3781</cp:revision>
  <cp:lastPrinted>2021-07-01T07:38:07Z</cp:lastPrinted>
  <dcterms:created xsi:type="dcterms:W3CDTF">2018-03-27T06:03:00Z</dcterms:created>
  <dcterms:modified xsi:type="dcterms:W3CDTF">2025-07-25T06:23:19Z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