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9" d="100"/>
          <a:sy n="99" d="100"/>
        </p:scale>
        <p:origin x="-2933"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087379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198222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73536"/>
            <a:ext cx="4726961" cy="1754326"/>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шілде с. 20-ден 26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найзағай. Күндіз бұршақ, дауыл  Оңтүстік-шығыстан жел соғады, күші 9-14,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жылы, күндіз 33-35 градус қатты ыстық.</a:t>
            </a:r>
            <a:endParaRPr lang="ru-KZ" sz="1100"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27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26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27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жаңбыр, найзағай. </a:t>
            </a:r>
            <a:r>
              <a:rPr lang="ru-RU" sz="1100" dirty="0">
                <a:latin typeface="Times New Roman" panose="02020603050405020304" pitchFamily="18" charset="0"/>
                <a:cs typeface="Times New Roman" panose="02020603050405020304" pitchFamily="18" charset="0"/>
              </a:rPr>
              <a:t>О</a:t>
            </a:r>
            <a:r>
              <a:rPr lang="ru-KZ" sz="1100" dirty="0" err="1">
                <a:latin typeface="Times New Roman" panose="02020603050405020304" pitchFamily="18" charset="0"/>
                <a:cs typeface="Times New Roman" panose="02020603050405020304" pitchFamily="18" charset="0"/>
              </a:rPr>
              <a:t>ңтүстік-батыстан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dirty="0">
                <a:latin typeface="Times New Roman" panose="02020603050405020304" pitchFamily="18" charset="0"/>
                <a:cs typeface="Times New Roman" panose="02020603050405020304" pitchFamily="18" charset="0"/>
              </a:rPr>
              <a:t> м/с. Ауа температурасы 18-20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27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42852</TotalTime>
  <Words>625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6569</cp:revision>
  <cp:lastPrinted>2025-07-15T07:11:11Z</cp:lastPrinted>
  <dcterms:created xsi:type="dcterms:W3CDTF">2018-03-27T06:03:00Z</dcterms:created>
  <dcterms:modified xsi:type="dcterms:W3CDTF">2025-07-25T06:05:40Z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