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635658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және таңертең жаңбыр </a:t>
            </a:r>
            <a:r>
              <a:rPr lang="kk-KZ" sz="1200" dirty="0" smtClean="0">
                <a:latin typeface="Times New Roman" panose="02020603050405020304" pitchFamily="18" charset="0"/>
                <a:cs typeface="Times New Roman" panose="02020603050405020304" pitchFamily="18" charset="0"/>
              </a:rPr>
              <a:t>жауады, найзағай болады. Солтүстік-батыстан жел соғады</a:t>
            </a:r>
            <a:r>
              <a:rPr lang="kk-KZ" sz="1200" kern="1400" dirty="0" smtClean="0">
                <a:solidFill>
                  <a:srgbClr val="000000"/>
                </a:solidFill>
                <a:latin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екпіні 15-18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3</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15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61587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101347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31728</TotalTime>
  <Words>534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5845</cp:revision>
  <cp:lastPrinted>2021-07-01T07:38:07Z</cp:lastPrinted>
  <dcterms:created xsi:type="dcterms:W3CDTF">2018-03-27T06:03:00Z</dcterms:created>
  <dcterms:modified xsi:type="dcterms:W3CDTF">2025-07-25T09:10:17Z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