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640433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26 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 күші 5-10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31-33°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оңтүстік-шығыстын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215995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18536</TotalTime>
  <Words>569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3354</cp:revision>
  <cp:lastPrinted>2021-07-01T03:56:27Z</cp:lastPrinted>
  <dcterms:created xsi:type="dcterms:W3CDTF">2018-03-27T06:03:00Z</dcterms:created>
  <dcterms:modified xsi:type="dcterms:W3CDTF">2025-07-25T06:08:54Z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