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
  </p:notesMasterIdLst>
  <p:sldIdLst>
    <p:sldId id="261" r:id="rId2"/>
    <p:sldId id="266" r:id="rId3"/>
    <p:sldId id="265" r:id="rId4"/>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350" autoAdjust="0"/>
  </p:normalViewPr>
  <p:slideViewPr>
    <p:cSldViewPr showGuides="1">
      <p:cViewPr>
        <p:scale>
          <a:sx n="125" d="100"/>
          <a:sy n="125" d="100"/>
        </p:scale>
        <p:origin x="3090" y="3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09974103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0997410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884393959"/>
              </p:ext>
            </p:extLst>
          </p:nvPr>
        </p:nvGraphicFramePr>
        <p:xfrm>
          <a:off x="307525" y="2636912"/>
          <a:ext cx="4284985" cy="2179320"/>
        </p:xfrm>
        <a:graphic>
          <a:graphicData uri="http://schemas.openxmlformats.org/drawingml/2006/table">
            <a:tbl>
              <a:tblPr/>
              <a:tblGrid>
                <a:gridCol w="4284985">
                  <a:extLst>
                    <a:ext uri="{9D8B030D-6E8A-4147-A177-3AD203B41FA5}">
                      <a16:colId xmlns="" xmlns:a16="http://schemas.microsoft.com/office/drawing/2014/main"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206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25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75379" y="73652"/>
            <a:ext cx="4924443" cy="2100575"/>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Балқаш </a:t>
            </a:r>
            <a:r>
              <a:rPr lang="kk-KZ" altLang="ru-RU" sz="1200" b="1" dirty="0">
                <a:latin typeface="Times New Roman" panose="02020603050405020304" pitchFamily="18" charset="0"/>
                <a:cs typeface="Times New Roman" panose="02020603050405020304" pitchFamily="18" charset="0"/>
              </a:rPr>
              <a:t>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26 </a:t>
            </a:r>
            <a:r>
              <a:rPr lang="ru-RU" altLang="ru-RU" sz="1200" b="1" dirty="0" err="1">
                <a:latin typeface="Times New Roman" panose="02020603050405020304" pitchFamily="18" charset="0"/>
                <a:cs typeface="Times New Roman" panose="02020603050405020304" pitchFamily="18" charset="0"/>
              </a:rPr>
              <a:t>шілдіге</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25 </a:t>
            </a:r>
            <a:r>
              <a:rPr lang="kk-KZ" sz="1200" b="1" dirty="0">
                <a:latin typeface="Times New Roman" panose="02020603050405020304" pitchFamily="18" charset="0"/>
                <a:cs typeface="Times New Roman" panose="02020603050405020304" pitchFamily="18" charset="0"/>
              </a:rPr>
              <a:t>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26 </a:t>
            </a:r>
            <a:r>
              <a:rPr lang="ru-RU" sz="1200" b="1" dirty="0" err="1">
                <a:latin typeface="Times New Roman" panose="02020603050405020304" pitchFamily="18" charset="0"/>
                <a:cs typeface="Times New Roman" panose="02020603050405020304" pitchFamily="18" charset="0"/>
              </a:rPr>
              <a:t>шілде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a:t>
            </a:r>
            <a:r>
              <a:rPr lang="kk-KZ" altLang="ru-RU" sz="1200" dirty="0" smtClean="0">
                <a:latin typeface="Times New Roman" panose="02020603050405020304" pitchFamily="18" charset="0"/>
                <a:cs typeface="Times New Roman" panose="02020603050405020304" pitchFamily="18" charset="0"/>
              </a:rPr>
              <a:t>жауын-шашынсыз. </a:t>
            </a:r>
            <a:r>
              <a:rPr lang="kk-KZ" altLang="ru-RU" sz="1200" dirty="0">
                <a:latin typeface="Times New Roman" panose="02020603050405020304" pitchFamily="18" charset="0"/>
                <a:cs typeface="Times New Roman" panose="02020603050405020304" pitchFamily="18" charset="0"/>
              </a:rPr>
              <a:t>Оңтүстік-батыстан жел соғады, күші </a:t>
            </a:r>
            <a:r>
              <a:rPr lang="kk-KZ" altLang="ru-RU" sz="1200" dirty="0" smtClean="0">
                <a:latin typeface="Times New Roman" panose="02020603050405020304" pitchFamily="18" charset="0"/>
                <a:cs typeface="Times New Roman" panose="02020603050405020304" pitchFamily="18" charset="0"/>
              </a:rPr>
              <a:t>9-14 м/с</a:t>
            </a:r>
            <a:r>
              <a:rPr lang="kk-KZ" altLang="ru-RU" sz="1200" dirty="0">
                <a:latin typeface="Times New Roman" panose="02020603050405020304" pitchFamily="18" charset="0"/>
                <a:cs typeface="Times New Roman" panose="02020603050405020304" pitchFamily="18" charset="0"/>
              </a:rPr>
              <a:t>. Ауа температурасы түнде </a:t>
            </a:r>
            <a:r>
              <a:rPr lang="kk-KZ" altLang="ru-RU" sz="1200" dirty="0" smtClean="0">
                <a:latin typeface="Times New Roman" panose="02020603050405020304" pitchFamily="18" charset="0"/>
                <a:cs typeface="Times New Roman" panose="02020603050405020304" pitchFamily="18" charset="0"/>
              </a:rPr>
              <a:t>20-22, </a:t>
            </a:r>
            <a:r>
              <a:rPr lang="kk-KZ" altLang="ru-RU" sz="1200" dirty="0">
                <a:latin typeface="Times New Roman" panose="02020603050405020304" pitchFamily="18" charset="0"/>
                <a:cs typeface="Times New Roman" panose="02020603050405020304" pitchFamily="18" charset="0"/>
              </a:rPr>
              <a:t>күндіз </a:t>
            </a:r>
            <a:r>
              <a:rPr lang="kk-KZ" altLang="ru-RU" sz="1200" dirty="0" smtClean="0">
                <a:latin typeface="Times New Roman" panose="02020603050405020304" pitchFamily="18" charset="0"/>
                <a:cs typeface="Times New Roman" panose="02020603050405020304" pitchFamily="18" charset="0"/>
              </a:rPr>
              <a:t>32-34 </a:t>
            </a:r>
            <a:r>
              <a:rPr lang="kk-KZ" altLang="ru-RU" sz="1200" dirty="0">
                <a:latin typeface="Times New Roman" panose="02020603050405020304" pitchFamily="18" charset="0"/>
                <a:cs typeface="Times New Roman" panose="02020603050405020304" pitchFamily="18" charset="0"/>
              </a:rPr>
              <a:t>градус жылы.</a:t>
            </a:r>
          </a:p>
          <a:p>
            <a:pPr algn="just"/>
            <a:endParaRPr lang="ru-RU" altLang="ru-RU" sz="1150" b="1" dirty="0">
              <a:latin typeface="Times New Roman" panose="02020603050405020304" pitchFamily="18" charset="0"/>
              <a:cs typeface="Times New Roman" panose="02020603050405020304" pitchFamily="18" charset="0"/>
            </a:endParaRPr>
          </a:p>
          <a:p>
            <a:pPr algn="ctr"/>
            <a:r>
              <a:rPr lang="ru-RU" altLang="ru-RU" sz="1150" b="1" dirty="0">
                <a:latin typeface="Times New Roman" panose="02020603050405020304" pitchFamily="18" charset="0"/>
                <a:cs typeface="Times New Roman" panose="02020603050405020304" pitchFamily="18" charset="0"/>
              </a:rPr>
              <a:t>27 </a:t>
            </a:r>
            <a:r>
              <a:rPr lang="ru-RU" altLang="ru-RU" sz="1150" b="1" dirty="0" err="1">
                <a:latin typeface="Times New Roman" panose="02020603050405020304" pitchFamily="18" charset="0"/>
                <a:cs typeface="Times New Roman" panose="02020603050405020304" pitchFamily="18" charset="0"/>
              </a:rPr>
              <a:t>шілдеге</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26 </a:t>
            </a:r>
            <a:r>
              <a:rPr lang="ru-RU" sz="1150" b="1" dirty="0" err="1">
                <a:latin typeface="Times New Roman" panose="02020603050405020304" pitchFamily="18" charset="0"/>
                <a:cs typeface="Times New Roman" panose="02020603050405020304" pitchFamily="18" charset="0"/>
              </a:rPr>
              <a:t>шілде</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27 </a:t>
            </a:r>
            <a:r>
              <a:rPr lang="ru-RU" sz="1150" b="1" dirty="0" err="1">
                <a:latin typeface="Times New Roman" panose="02020603050405020304" pitchFamily="18" charset="0"/>
                <a:cs typeface="Times New Roman" panose="02020603050405020304" pitchFamily="18" charset="0"/>
              </a:rPr>
              <a:t>шілде</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a:t>
            </a:r>
            <a:r>
              <a:rPr lang="kk-KZ" altLang="ru-RU" sz="1200" dirty="0">
                <a:latin typeface="Times New Roman" panose="02020603050405020304" pitchFamily="18" charset="0"/>
                <a:cs typeface="Times New Roman" panose="02020603050405020304" pitchFamily="18" charset="0"/>
              </a:rPr>
              <a:t>жауын-шашынсыз. </a:t>
            </a:r>
            <a:r>
              <a:rPr lang="kk-KZ" altLang="ru-RU" sz="1200" dirty="0">
                <a:latin typeface="Times New Roman" panose="02020603050405020304" pitchFamily="18" charset="0"/>
                <a:cs typeface="Times New Roman" panose="02020603050405020304" pitchFamily="18" charset="0"/>
              </a:rPr>
              <a:t>Оңтүстік-батыстан жел соғады, күші </a:t>
            </a:r>
            <a:r>
              <a:rPr lang="kk-KZ" altLang="ru-RU" sz="1200" dirty="0" smtClean="0">
                <a:latin typeface="Times New Roman" panose="02020603050405020304" pitchFamily="18" charset="0"/>
                <a:cs typeface="Times New Roman" panose="02020603050405020304" pitchFamily="18" charset="0"/>
              </a:rPr>
              <a:t>9-14 м/с</a:t>
            </a:r>
            <a:r>
              <a:rPr lang="kk-KZ" altLang="ru-RU" sz="1200" dirty="0">
                <a:latin typeface="Times New Roman" panose="02020603050405020304" pitchFamily="18" charset="0"/>
                <a:cs typeface="Times New Roman" panose="02020603050405020304" pitchFamily="18" charset="0"/>
              </a:rPr>
              <a:t>. Ауа температурасы түнде </a:t>
            </a:r>
            <a:r>
              <a:rPr lang="kk-KZ" altLang="ru-RU" sz="1200" dirty="0" smtClean="0">
                <a:latin typeface="Times New Roman" panose="02020603050405020304" pitchFamily="18" charset="0"/>
                <a:cs typeface="Times New Roman" panose="02020603050405020304" pitchFamily="18" charset="0"/>
              </a:rPr>
              <a:t>19-21 </a:t>
            </a:r>
            <a:r>
              <a:rPr lang="kk-KZ" altLang="ru-RU" sz="1200" dirty="0">
                <a:latin typeface="Times New Roman" panose="02020603050405020304" pitchFamily="18" charset="0"/>
                <a:cs typeface="Times New Roman" panose="02020603050405020304" pitchFamily="18" charset="0"/>
              </a:rPr>
              <a:t>градус жылы.</a:t>
            </a: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25 </a:t>
            </a:r>
            <a:r>
              <a:rPr lang="ru-RU" altLang="ru-RU" sz="1200" b="1" dirty="0" err="1">
                <a:latin typeface="Times New Roman" panose="02020603050405020304" pitchFamily="18" charset="0"/>
                <a:cs typeface="Times New Roman" panose="02020603050405020304" pitchFamily="18" charset="0"/>
              </a:rPr>
              <a:t>шілдеге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Балқаш</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dirty="0" smtClean="0">
                <a:solidFill>
                  <a:schemeClr val="tx1"/>
                </a:solidFill>
                <a:latin typeface="Times New Roman" pitchFamily="18" charset="0"/>
                <a:cs typeface="Times New Roman" pitchFamily="18" charset="0"/>
                <a:sym typeface="+mn-ea"/>
              </a:rPr>
              <a:t>.</a:t>
            </a: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a:t>
            </a:r>
            <a:r>
              <a:rPr lang="kk-KZ" altLang="en-US" sz="1200" dirty="0" smtClean="0">
                <a:solidFill>
                  <a:schemeClr val="tx1"/>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683578138"/>
              </p:ext>
            </p:extLst>
          </p:nvPr>
        </p:nvGraphicFramePr>
        <p:xfrm>
          <a:off x="4887749" y="4178852"/>
          <a:ext cx="4781606" cy="120591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552599">
                  <a:extLst>
                    <a:ext uri="{9D8B030D-6E8A-4147-A177-3AD203B41FA5}">
                      <a16:colId xmlns="" xmlns:a16="http://schemas.microsoft.com/office/drawing/2014/main" val="2096923049"/>
                    </a:ext>
                  </a:extLst>
                </a:gridCol>
              </a:tblGrid>
              <a:tr h="474284">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5593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1211</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0,242</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14</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0,071</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38683">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4</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0,011</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3</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0,013</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5" name="Прямоугольник 4"/>
          <p:cNvSpPr/>
          <p:nvPr/>
        </p:nvSpPr>
        <p:spPr>
          <a:xfrm>
            <a:off x="10065568" y="1484784"/>
            <a:ext cx="826323" cy="369332"/>
          </a:xfrm>
          <a:prstGeom prst="rect">
            <a:avLst/>
          </a:prstGeom>
        </p:spPr>
        <p:txBody>
          <a:bodyPr wrap="square">
            <a:spAutoFit/>
          </a:bodyPr>
          <a:lstStyle/>
          <a:p>
            <a:endParaRPr lang="ru-RU"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277904766"/>
              </p:ext>
            </p:extLst>
          </p:nvPr>
        </p:nvGraphicFramePr>
        <p:xfrm>
          <a:off x="357908" y="6350627"/>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81017294"/>
              </p:ext>
            </p:extLst>
          </p:nvPr>
        </p:nvGraphicFramePr>
        <p:xfrm>
          <a:off x="307525" y="2636912"/>
          <a:ext cx="4284985" cy="2179320"/>
        </p:xfrm>
        <a:graphic>
          <a:graphicData uri="http://schemas.openxmlformats.org/drawingml/2006/table">
            <a:tbl>
              <a:tblPr/>
              <a:tblGrid>
                <a:gridCol w="4284985">
                  <a:extLst>
                    <a:ext uri="{9D8B030D-6E8A-4147-A177-3AD203B41FA5}">
                      <a16:colId xmlns="" xmlns:a16="http://schemas.microsoft.com/office/drawing/2014/main"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206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25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75379" y="73652"/>
            <a:ext cx="4924443" cy="2100575"/>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Балқаш </a:t>
            </a:r>
            <a:r>
              <a:rPr lang="kk-KZ" altLang="ru-RU" sz="1200" b="1" dirty="0">
                <a:latin typeface="Times New Roman" panose="02020603050405020304" pitchFamily="18" charset="0"/>
                <a:cs typeface="Times New Roman" panose="02020603050405020304" pitchFamily="18" charset="0"/>
              </a:rPr>
              <a:t>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26 </a:t>
            </a:r>
            <a:r>
              <a:rPr lang="ru-RU" altLang="ru-RU" sz="1200" b="1" dirty="0" err="1">
                <a:latin typeface="Times New Roman" panose="02020603050405020304" pitchFamily="18" charset="0"/>
                <a:cs typeface="Times New Roman" panose="02020603050405020304" pitchFamily="18" charset="0"/>
              </a:rPr>
              <a:t>шілдіге</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25 </a:t>
            </a:r>
            <a:r>
              <a:rPr lang="kk-KZ" sz="1200" b="1" dirty="0">
                <a:latin typeface="Times New Roman" panose="02020603050405020304" pitchFamily="18" charset="0"/>
                <a:cs typeface="Times New Roman" panose="02020603050405020304" pitchFamily="18" charset="0"/>
              </a:rPr>
              <a:t>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26 </a:t>
            </a:r>
            <a:r>
              <a:rPr lang="ru-RU" sz="1200" b="1" dirty="0" err="1">
                <a:latin typeface="Times New Roman" panose="02020603050405020304" pitchFamily="18" charset="0"/>
                <a:cs typeface="Times New Roman" panose="02020603050405020304" pitchFamily="18" charset="0"/>
              </a:rPr>
              <a:t>шілде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a:t>
            </a:r>
            <a:r>
              <a:rPr lang="kk-KZ" altLang="ru-RU" sz="1200" dirty="0" smtClean="0">
                <a:latin typeface="Times New Roman" panose="02020603050405020304" pitchFamily="18" charset="0"/>
                <a:cs typeface="Times New Roman" panose="02020603050405020304" pitchFamily="18" charset="0"/>
              </a:rPr>
              <a:t>жауын-шашынсыз. </a:t>
            </a:r>
            <a:r>
              <a:rPr lang="kk-KZ" altLang="ru-RU" sz="1200" dirty="0">
                <a:latin typeface="Times New Roman" panose="02020603050405020304" pitchFamily="18" charset="0"/>
                <a:cs typeface="Times New Roman" panose="02020603050405020304" pitchFamily="18" charset="0"/>
              </a:rPr>
              <a:t>Оңтүстік-батыстан жел соғады, күші </a:t>
            </a:r>
            <a:r>
              <a:rPr lang="kk-KZ" altLang="ru-RU" sz="1200" dirty="0" smtClean="0">
                <a:latin typeface="Times New Roman" panose="02020603050405020304" pitchFamily="18" charset="0"/>
                <a:cs typeface="Times New Roman" panose="02020603050405020304" pitchFamily="18" charset="0"/>
              </a:rPr>
              <a:t>9-14 м/с</a:t>
            </a:r>
            <a:r>
              <a:rPr lang="kk-KZ" altLang="ru-RU" sz="1200" dirty="0">
                <a:latin typeface="Times New Roman" panose="02020603050405020304" pitchFamily="18" charset="0"/>
                <a:cs typeface="Times New Roman" panose="02020603050405020304" pitchFamily="18" charset="0"/>
              </a:rPr>
              <a:t>. Ауа температурасы түнде </a:t>
            </a:r>
            <a:r>
              <a:rPr lang="kk-KZ" altLang="ru-RU" sz="1200" dirty="0" smtClean="0">
                <a:latin typeface="Times New Roman" panose="02020603050405020304" pitchFamily="18" charset="0"/>
                <a:cs typeface="Times New Roman" panose="02020603050405020304" pitchFamily="18" charset="0"/>
              </a:rPr>
              <a:t>20-22, </a:t>
            </a:r>
            <a:r>
              <a:rPr lang="kk-KZ" altLang="ru-RU" sz="1200" dirty="0">
                <a:latin typeface="Times New Roman" panose="02020603050405020304" pitchFamily="18" charset="0"/>
                <a:cs typeface="Times New Roman" panose="02020603050405020304" pitchFamily="18" charset="0"/>
              </a:rPr>
              <a:t>күндіз </a:t>
            </a:r>
            <a:r>
              <a:rPr lang="kk-KZ" altLang="ru-RU" sz="1200" dirty="0" smtClean="0">
                <a:latin typeface="Times New Roman" panose="02020603050405020304" pitchFamily="18" charset="0"/>
                <a:cs typeface="Times New Roman" panose="02020603050405020304" pitchFamily="18" charset="0"/>
              </a:rPr>
              <a:t>32-34 </a:t>
            </a:r>
            <a:r>
              <a:rPr lang="kk-KZ" altLang="ru-RU" sz="1200" dirty="0">
                <a:latin typeface="Times New Roman" panose="02020603050405020304" pitchFamily="18" charset="0"/>
                <a:cs typeface="Times New Roman" panose="02020603050405020304" pitchFamily="18" charset="0"/>
              </a:rPr>
              <a:t>градус жылы.</a:t>
            </a:r>
          </a:p>
          <a:p>
            <a:pPr algn="just"/>
            <a:endParaRPr lang="ru-RU" altLang="ru-RU" sz="1150" b="1" dirty="0">
              <a:latin typeface="Times New Roman" panose="02020603050405020304" pitchFamily="18" charset="0"/>
              <a:cs typeface="Times New Roman" panose="02020603050405020304" pitchFamily="18" charset="0"/>
            </a:endParaRPr>
          </a:p>
          <a:p>
            <a:pPr algn="ctr"/>
            <a:r>
              <a:rPr lang="ru-RU" altLang="ru-RU" sz="1150" b="1" dirty="0">
                <a:latin typeface="Times New Roman" panose="02020603050405020304" pitchFamily="18" charset="0"/>
                <a:cs typeface="Times New Roman" panose="02020603050405020304" pitchFamily="18" charset="0"/>
              </a:rPr>
              <a:t>27 </a:t>
            </a:r>
            <a:r>
              <a:rPr lang="ru-RU" altLang="ru-RU" sz="1150" b="1" dirty="0" err="1">
                <a:latin typeface="Times New Roman" panose="02020603050405020304" pitchFamily="18" charset="0"/>
                <a:cs typeface="Times New Roman" panose="02020603050405020304" pitchFamily="18" charset="0"/>
              </a:rPr>
              <a:t>шілдеге</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26 </a:t>
            </a:r>
            <a:r>
              <a:rPr lang="ru-RU" sz="1150" b="1" dirty="0" err="1">
                <a:latin typeface="Times New Roman" panose="02020603050405020304" pitchFamily="18" charset="0"/>
                <a:cs typeface="Times New Roman" panose="02020603050405020304" pitchFamily="18" charset="0"/>
              </a:rPr>
              <a:t>шілде</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27 </a:t>
            </a:r>
            <a:r>
              <a:rPr lang="ru-RU" sz="1150" b="1" dirty="0" err="1">
                <a:latin typeface="Times New Roman" panose="02020603050405020304" pitchFamily="18" charset="0"/>
                <a:cs typeface="Times New Roman" panose="02020603050405020304" pitchFamily="18" charset="0"/>
              </a:rPr>
              <a:t>шілде</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a:t>
            </a:r>
            <a:r>
              <a:rPr lang="kk-KZ" altLang="ru-RU" sz="1200" dirty="0" smtClean="0">
                <a:latin typeface="Times New Roman" panose="02020603050405020304" pitchFamily="18" charset="0"/>
                <a:cs typeface="Times New Roman" panose="02020603050405020304" pitchFamily="18" charset="0"/>
              </a:rPr>
              <a:t>. </a:t>
            </a:r>
            <a:r>
              <a:rPr lang="kk-KZ" altLang="ru-RU" sz="1200" dirty="0">
                <a:latin typeface="Times New Roman" panose="02020603050405020304" pitchFamily="18" charset="0"/>
                <a:cs typeface="Times New Roman" panose="02020603050405020304" pitchFamily="18" charset="0"/>
              </a:rPr>
              <a:t>Оңтүстік-батыстан жел соғады, күші </a:t>
            </a:r>
            <a:r>
              <a:rPr lang="kk-KZ" altLang="ru-RU" sz="1200" dirty="0" smtClean="0">
                <a:latin typeface="Times New Roman" panose="02020603050405020304" pitchFamily="18" charset="0"/>
                <a:cs typeface="Times New Roman" panose="02020603050405020304" pitchFamily="18" charset="0"/>
              </a:rPr>
              <a:t>9-14 м/с</a:t>
            </a:r>
            <a:r>
              <a:rPr lang="kk-KZ" altLang="ru-RU" sz="1200" dirty="0">
                <a:latin typeface="Times New Roman" panose="02020603050405020304" pitchFamily="18" charset="0"/>
                <a:cs typeface="Times New Roman" panose="02020603050405020304" pitchFamily="18" charset="0"/>
              </a:rPr>
              <a:t>. Ауа температурасы түнде </a:t>
            </a:r>
            <a:r>
              <a:rPr lang="kk-KZ" altLang="ru-RU" sz="1200" dirty="0" smtClean="0">
                <a:latin typeface="Times New Roman" panose="02020603050405020304" pitchFamily="18" charset="0"/>
                <a:cs typeface="Times New Roman" panose="02020603050405020304" pitchFamily="18" charset="0"/>
              </a:rPr>
              <a:t>19-21 </a:t>
            </a:r>
            <a:r>
              <a:rPr lang="kk-KZ" altLang="ru-RU" sz="1200" dirty="0">
                <a:latin typeface="Times New Roman" panose="02020603050405020304" pitchFamily="18" charset="0"/>
                <a:cs typeface="Times New Roman" panose="02020603050405020304" pitchFamily="18" charset="0"/>
              </a:rPr>
              <a:t>градус жылы.</a:t>
            </a:r>
          </a:p>
        </p:txBody>
      </p:sp>
      <p:graphicFrame>
        <p:nvGraphicFramePr>
          <p:cNvPr id="24" name="Таблица 23"/>
          <p:cNvGraphicFramePr/>
          <p:nvPr>
            <p:extLst>
              <p:ext uri="{D42A27DB-BD31-4B8C-83A1-F6EECF244321}">
                <p14:modId xmlns:p14="http://schemas.microsoft.com/office/powerpoint/2010/main" val="2148161272"/>
              </p:ext>
            </p:extLst>
          </p:nvPr>
        </p:nvGraphicFramePr>
        <p:xfrm>
          <a:off x="4782147" y="6375405"/>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25 </a:t>
            </a:r>
            <a:r>
              <a:rPr lang="ru-RU" altLang="ru-RU" sz="1200" b="1" dirty="0" err="1">
                <a:latin typeface="Times New Roman" panose="02020603050405020304" pitchFamily="18" charset="0"/>
                <a:cs typeface="Times New Roman" panose="02020603050405020304" pitchFamily="18" charset="0"/>
              </a:rPr>
              <a:t>шілдеге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Балқаш</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dirty="0" smtClean="0">
                <a:solidFill>
                  <a:schemeClr val="tx1"/>
                </a:solidFill>
                <a:latin typeface="Times New Roman" pitchFamily="18" charset="0"/>
                <a:cs typeface="Times New Roman" pitchFamily="18" charset="0"/>
                <a:sym typeface="+mn-ea"/>
              </a:rPr>
              <a:t>.</a:t>
            </a: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a:t>
            </a:r>
            <a:r>
              <a:rPr lang="kk-KZ" altLang="en-US" sz="1200" dirty="0" smtClean="0">
                <a:solidFill>
                  <a:schemeClr val="tx1"/>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898179583"/>
              </p:ext>
            </p:extLst>
          </p:nvPr>
        </p:nvGraphicFramePr>
        <p:xfrm>
          <a:off x="4887749" y="4178852"/>
          <a:ext cx="4781606" cy="120591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552599">
                  <a:extLst>
                    <a:ext uri="{9D8B030D-6E8A-4147-A177-3AD203B41FA5}">
                      <a16:colId xmlns="" xmlns:a16="http://schemas.microsoft.com/office/drawing/2014/main" val="2096923049"/>
                    </a:ext>
                  </a:extLst>
                </a:gridCol>
              </a:tblGrid>
              <a:tr h="474284">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5593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1211</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0,242</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14</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0,071</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38683">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4</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0,011</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3</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0,013</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5" name="Прямоугольник 4"/>
          <p:cNvSpPr/>
          <p:nvPr/>
        </p:nvSpPr>
        <p:spPr>
          <a:xfrm>
            <a:off x="10065568" y="1484784"/>
            <a:ext cx="826323" cy="369332"/>
          </a:xfrm>
          <a:prstGeom prst="rect">
            <a:avLst/>
          </a:prstGeom>
        </p:spPr>
        <p:txBody>
          <a:bodyPr wrap="square">
            <a:spAutoFit/>
          </a:bodyPr>
          <a:lstStyle/>
          <a:p>
            <a:endParaRPr lang="ru-RU" dirty="0"/>
          </a:p>
        </p:txBody>
      </p:sp>
    </p:spTree>
    <p:extLst>
      <p:ext uri="{BB962C8B-B14F-4D97-AF65-F5344CB8AC3E}">
        <p14:creationId xmlns:p14="http://schemas.microsoft.com/office/powerpoint/2010/main" val="48634842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Буланбаева Д.М./</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26826</TotalTime>
  <Words>731</Words>
  <Application>Microsoft Office PowerPoint</Application>
  <PresentationFormat>Лист A4 (210x297 мм)</PresentationFormat>
  <Paragraphs>130</Paragraphs>
  <Slides>3</Slides>
  <Notes>2</Notes>
  <HiddenSlides>0</HiddenSlides>
  <MMClips>0</MMClips>
  <ScaleCrop>false</ScaleCrop>
  <HeadingPairs>
    <vt:vector size="4" baseType="variant">
      <vt:variant>
        <vt:lpstr>Тема</vt:lpstr>
      </vt:variant>
      <vt:variant>
        <vt:i4>1</vt:i4>
      </vt:variant>
      <vt:variant>
        <vt:lpstr>Заголовки слайдов</vt:lpstr>
      </vt:variant>
      <vt:variant>
        <vt:i4>3</vt:i4>
      </vt:variant>
    </vt:vector>
  </HeadingPairs>
  <TitlesOfParts>
    <vt:vector size="4" baseType="lpstr">
      <vt:lpstr>Тема Office</vt:lpstr>
      <vt:lpstr>Презентация PowerPoint</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4859</cp:revision>
  <cp:lastPrinted>2021-07-01T07:38:07Z</cp:lastPrinted>
  <dcterms:created xsi:type="dcterms:W3CDTF">2018-03-27T06:03:00Z</dcterms:created>
  <dcterms:modified xsi:type="dcterms:W3CDTF">2025-07-25T08:39:39Z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