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96" y="6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9097901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25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569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26</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25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26</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 күндіз бұршақ</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a:t>
            </a:r>
            <a:r>
              <a:rPr lang="kk-KZ" sz="1150" dirty="0">
                <a:solidFill>
                  <a:prstClr val="black"/>
                </a:solidFill>
                <a:latin typeface="Times New Roman" pitchFamily="18" charset="0"/>
                <a:ea typeface="Calibri"/>
                <a:cs typeface="Times New Roman" pitchFamily="18" charset="0"/>
              </a:rPr>
              <a:t>батыстан жел соғады, күші 9-14, күндіз екпіні                          15-20, кей уақыттарда 23 м/с. Ауа температурасы түнде 15-17, күндіз 26-28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27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26</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27</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a:t>
            </a:r>
            <a:r>
              <a:rPr lang="kk-KZ" sz="1150" dirty="0">
                <a:solidFill>
                  <a:prstClr val="black"/>
                </a:solidFill>
                <a:latin typeface="Times New Roman" pitchFamily="18" charset="0"/>
                <a:ea typeface="Calibri"/>
                <a:cs typeface="Times New Roman" pitchFamily="18" charset="0"/>
              </a:rPr>
              <a:t>9-14</a:t>
            </a:r>
            <a:r>
              <a:rPr lang="kk-KZ" sz="1150" kern="0" dirty="0">
                <a:solidFill>
                  <a:prstClr val="black"/>
                </a:solidFill>
                <a:latin typeface="Times New Roman" pitchFamily="18" charset="0"/>
                <a:ea typeface="Calibri"/>
                <a:cs typeface="Times New Roman" pitchFamily="18" charset="0"/>
                <a:sym typeface="Calibri"/>
              </a:rPr>
              <a:t>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15-17 градус жылы.</a:t>
            </a:r>
          </a:p>
        </p:txBody>
      </p:sp>
      <p:graphicFrame>
        <p:nvGraphicFramePr>
          <p:cNvPr id="27" name="Table"/>
          <p:cNvGraphicFramePr/>
          <p:nvPr>
            <p:extLst>
              <p:ext uri="{D42A27DB-BD31-4B8C-83A1-F6EECF244321}">
                <p14:modId xmlns:p14="http://schemas.microsoft.com/office/powerpoint/2010/main" val="296940270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25</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46629" y="346196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529</TotalTime>
  <Words>679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95</cp:revision>
  <dcterms:modified xsi:type="dcterms:W3CDTF">2025-07-25T08:22:16Z</dcterms:modified>
</cp:coreProperties>
</file>