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19590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206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16633750"/>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26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25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26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a:t>
            </a:r>
            <a:r>
              <a:rPr lang="ru-RU" sz="1100" dirty="0" smtClean="0">
                <a:latin typeface="Times New Roman" pitchFamily="18" charset="0"/>
                <a:cs typeface="Times New Roman" pitchFamily="18" charset="0"/>
              </a:rPr>
              <a:t>-бат</a:t>
            </a:r>
            <a:r>
              <a:rPr lang="kk-KZ" sz="1100" dirty="0" smtClean="0">
                <a:latin typeface="Times New Roman" pitchFamily="18" charset="0"/>
                <a:cs typeface="Times New Roman" pitchFamily="18" charset="0"/>
              </a:rPr>
              <a:t>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16-18,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25-27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27 </a:t>
            </a:r>
            <a:r>
              <a:rPr lang="kk-KZ" sz="1100" b="1" dirty="0" smtClean="0">
                <a:solidFill>
                  <a:srgbClr val="000000"/>
                </a:solidFill>
                <a:latin typeface="Times New Roman" pitchFamily="18" charset="0"/>
                <a:cs typeface="Times New Roman" pitchFamily="18" charset="0"/>
                <a:sym typeface="+mn-ea"/>
              </a:rPr>
              <a:t>шілдеге</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26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prstClr val="black"/>
                </a:solidFill>
                <a:latin typeface="Times New Roman" pitchFamily="18" charset="0"/>
                <a:cs typeface="Times New Roman" pitchFamily="18" charset="0"/>
              </a:rPr>
              <a:t>Көшпелі</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солтүстік-батыстан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15-17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26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27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33465</TotalTime>
  <Words>567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6542</cp:revision>
  <cp:lastPrinted>2021-07-01T03:56:27Z</cp:lastPrinted>
  <dcterms:created xsi:type="dcterms:W3CDTF">2018-03-27T06:03:00Z</dcterms:created>
  <dcterms:modified xsi:type="dcterms:W3CDTF">2025-07-25T06:06:38Z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