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206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25 шілде</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25 </a:t>
            </a:r>
            <a:r>
              <a:rPr lang="ru-RU" altLang="ru-RU" sz="1200" b="1" dirty="0" err="1">
                <a:solidFill>
                  <a:srgbClr val="000000"/>
                </a:solidFill>
                <a:latin typeface="Times New Roman" pitchFamily="18" charset="0"/>
                <a:cs typeface="Times New Roman" pitchFamily="18" charset="0"/>
              </a:rPr>
              <a:t>шілде</a:t>
            </a:r>
            <a:r>
              <a:rPr lang="kk-KZ"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210869283"/>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476672"/>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26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25 </a:t>
            </a:r>
            <a:r>
              <a:rPr lang="ru-RU" altLang="ru-RU" sz="1100" b="1" dirty="0" err="1">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latin typeface="Times New Roman" pitchFamily="18" charset="0"/>
                <a:cs typeface="Times New Roman" pitchFamily="18" charset="0"/>
              </a:rPr>
              <a:t>26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tabLst>
                <a:tab pos="182563" algn="l"/>
              </a:tabLst>
            </a:pPr>
            <a:r>
              <a:rPr lang="kk-KZ" sz="1100" dirty="0">
                <a:latin typeface="Times New Roman" pitchFamily="18" charset="0"/>
                <a:cs typeface="Times New Roman" pitchFamily="18" charset="0"/>
              </a:rPr>
              <a:t>Б</a:t>
            </a:r>
            <a:r>
              <a:rPr lang="ru-RU" sz="1100" dirty="0" err="1">
                <a:latin typeface="Times New Roman" pitchFamily="18" charset="0"/>
                <a:cs typeface="Times New Roman" pitchFamily="18" charset="0"/>
              </a:rPr>
              <a:t>ұлтты,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жаңбыр, найзағай, күндіз кей уақытта қатты жаңбыр, бұршақ. Оңтүстік-шығыстан жел соғады, күші 9-14, түнде екпіні 15-20 м/с. Ауа температурасы түнде 14-16, күндіз 21-23 градус жылы.</a:t>
            </a:r>
          </a:p>
          <a:p>
            <a:pPr lvl="0" indent="182563" algn="ctr">
              <a:tabLst>
                <a:tab pos="182563" algn="l"/>
              </a:tabLst>
            </a:pPr>
            <a:r>
              <a:rPr lang="kk-KZ" sz="1100" dirty="0">
                <a:latin typeface="Times New Roman" pitchFamily="18" charset="0"/>
                <a:cs typeface="Times New Roman" pitchFamily="18" charset="0"/>
              </a:rPr>
              <a:t> </a:t>
            </a:r>
            <a:r>
              <a:rPr lang="kk-KZ" sz="1100" b="1" dirty="0">
                <a:latin typeface="Times New Roman" pitchFamily="18" charset="0"/>
                <a:cs typeface="Times New Roman" pitchFamily="18" charset="0"/>
              </a:rPr>
              <a:t>27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latin typeface="Times New Roman" pitchFamily="18" charset="0"/>
                <a:cs typeface="Times New Roman" pitchFamily="18" charset="0"/>
              </a:rPr>
              <a:t>26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latin typeface="Times New Roman" pitchFamily="18" charset="0"/>
                <a:cs typeface="Times New Roman" pitchFamily="18" charset="0"/>
              </a:rPr>
              <a:t>27</a:t>
            </a:r>
            <a:r>
              <a:rPr lang="kk-KZ" sz="1100" b="1" dirty="0">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Б</a:t>
            </a:r>
            <a:r>
              <a:rPr lang="ru-RU" sz="1100" dirty="0" err="1">
                <a:latin typeface="Times New Roman" pitchFamily="18" charset="0"/>
                <a:cs typeface="Times New Roman" pitchFamily="18" charset="0"/>
              </a:rPr>
              <a:t>ұлтты, жаңбыр, найзағай.</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Оңтүстік-</a:t>
            </a:r>
            <a:r>
              <a:rPr lang="kk-KZ" sz="1100" dirty="0"/>
              <a:t>батыстан</a:t>
            </a:r>
            <a:r>
              <a:rPr lang="kk-KZ" sz="1100" dirty="0">
                <a:latin typeface="Times New Roman" pitchFamily="18" charset="0"/>
                <a:cs typeface="Times New Roman" pitchFamily="18" charset="0"/>
              </a:rPr>
              <a:t> жел соғады, </a:t>
            </a:r>
            <a:r>
              <a:rPr lang="kk-KZ" sz="1100">
                <a:latin typeface="Times New Roman" pitchFamily="18" charset="0"/>
                <a:cs typeface="Times New Roman" pitchFamily="18" charset="0"/>
              </a:rPr>
              <a:t>күші </a:t>
            </a:r>
            <a:r>
              <a:rPr lang="kk-KZ" sz="1100" smtClean="0">
                <a:latin typeface="Times New Roman" pitchFamily="18" charset="0"/>
                <a:cs typeface="Times New Roman" pitchFamily="18" charset="0"/>
              </a:rPr>
              <a:t>9-14, екпіні 15-20 </a:t>
            </a:r>
            <a:r>
              <a:rPr lang="kk-KZ" sz="1100" dirty="0">
                <a:latin typeface="Times New Roman" pitchFamily="18" charset="0"/>
                <a:cs typeface="Times New Roman" pitchFamily="18" charset="0"/>
              </a:rPr>
              <a:t>м/с. Ауа температурасы 15-17 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26 </a:t>
            </a:r>
            <a:r>
              <a:rPr lang="kk-KZ" sz="1100" dirty="0">
                <a:solidFill>
                  <a:srgbClr val="000000"/>
                </a:solidFill>
                <a:latin typeface="Times New Roman" pitchFamily="18" charset="0"/>
                <a:cs typeface="Times New Roman" pitchFamily="18" charset="0"/>
              </a:rPr>
              <a:t>шілдеге</a:t>
            </a:r>
            <a:r>
              <a:rPr lang="kk-KZ" sz="1100" dirty="0">
                <a:solidFill>
                  <a:schemeClr val="tx1"/>
                </a:solidFill>
                <a:latin typeface="Times New Roman" pitchFamily="18" charset="0"/>
                <a:cs typeface="Times New Roman" pitchFamily="18" charset="0"/>
              </a:rPr>
              <a:t>, 27</a:t>
            </a:r>
            <a:r>
              <a:rPr lang="ru-RU" sz="1100" dirty="0">
                <a:solidFill>
                  <a:srgbClr val="000000"/>
                </a:solidFill>
                <a:latin typeface="Times New Roman" pitchFamily="18" charset="0"/>
                <a:cs typeface="Times New Roman" pitchFamily="18" charset="0"/>
              </a:rPr>
              <a:t> </a:t>
            </a:r>
            <a:r>
              <a:rPr lang="kk-KZ" sz="1100" dirty="0">
                <a:solidFill>
                  <a:srgbClr val="000000"/>
                </a:solidFill>
                <a:latin typeface="Times New Roman" pitchFamily="18" charset="0"/>
                <a:cs typeface="Times New Roman" pitchFamily="18" charset="0"/>
              </a:rPr>
              <a:t>шілдеге</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1923925"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А.Айтуарова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16743</TotalTime>
  <Words>566</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6639</cp:revision>
  <cp:lastPrinted>2021-07-01T03:56:27Z</cp:lastPrinted>
  <dcterms:created xsi:type="dcterms:W3CDTF">2018-03-27T06:03:00Z</dcterms:created>
  <dcterms:modified xsi:type="dcterms:W3CDTF">2025-07-25T06:51:35Z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