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 varScale="1">
        <p:scale>
          <a:sx n="120" d="100"/>
          <a:sy n="120" d="100"/>
        </p:scale>
        <p:origin x="2054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51756022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27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небольшой дождь, гроза. Днем пыльная буря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южный, юго-западный ночью 7-12, днем 9-14, временами порывы 15-20 м/с.  Температура воздуха ночью 18-20, днем 29-31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08 ч. 28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9-14, порывы 15-20 м/с. Температура воздуха ночью 14-16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3453161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27897</TotalTime>
  <Words>697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5014</cp:revision>
  <cp:lastPrinted>2021-07-01T03:56:27Z</cp:lastPrinted>
  <dcterms:created xsi:type="dcterms:W3CDTF">2018-03-27T06:03:00Z</dcterms:created>
  <dcterms:modified xsi:type="dcterms:W3CDTF">2025-07-26T09:15:16Z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