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854805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дождь, гроза, днем дождь, временами сильный дождь, гроза, град. Ветер ночью 7-12, днем 9-14 м/с. Температура воздуха ночью 15-17,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23-25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02109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23383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3711</cp:revision>
  <cp:lastPrinted>2021-07-01T03:56:27Z</cp:lastPrinted>
  <dcterms:created xsi:type="dcterms:W3CDTF">2018-03-27T06:03:00Z</dcterms:created>
  <dcterms:modified xsi:type="dcterms:W3CDTF">2025-07-26T08:21:38Z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