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975619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днем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 м/с. Температура воздуха ночью 15-17°, днем 31-33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15-17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916776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18873</TotalTime>
  <Words>649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3352</cp:revision>
  <cp:lastPrinted>2021-10-14T11:15:53Z</cp:lastPrinted>
  <dcterms:created xsi:type="dcterms:W3CDTF">2018-03-27T06:03:00Z</dcterms:created>
  <dcterms:modified xsi:type="dcterms:W3CDTF">2025-07-26T08:08:15Z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