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930288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</a:t>
                      </a: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27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небольшой дождь, гроза. Днем пыльная буря. Ветер южный, юго-западный ночью 7-12, днем 9-14, временами порывы 15-20 м/с.  Температура воздуха ночью 18-20, днем 29-31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28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9-14, порывы 15-20 м/с. Температура воздуха ночью 14-16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90180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22822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4.564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25039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4855</cp:revision>
  <cp:lastPrinted>2021-07-01T03:56:27Z</cp:lastPrinted>
  <dcterms:created xsi:type="dcterms:W3CDTF">2018-03-27T06:03:00Z</dcterms:created>
  <dcterms:modified xsi:type="dcterms:W3CDTF">2025-07-26T09:15:33Z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