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2538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переменная облачность, без осадков. Ветер северо-западный 7-12 м/с. Температура воздуха ночью 12-14, днем 21-23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небольшой дождь. Ветер северо-западный, западный 3-8 м/с. Температура воздуха ночью 13-15 тепла.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112601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2025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51104</TotalTime>
  <Words>627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6075</cp:revision>
  <cp:lastPrinted>2021-02-03T11:37:00Z</cp:lastPrinted>
  <dcterms:created xsi:type="dcterms:W3CDTF">2018-03-27T06:03:00Z</dcterms:created>
  <dcterms:modified xsi:type="dcterms:W3CDTF">2025-07-26T08:11:38Z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