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753232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днем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5-10, днем порывы 15-18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19-21</a:t>
            </a:r>
            <a:r>
              <a:rPr lang="" sz="120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сильная жара 36-38 градусов.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126401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18866</TotalTime>
  <Words>658</Words>
  <Application>Microsoft Office PowerPoint</Application>
  <PresentationFormat>Лист A4 (210x297 мм)</PresentationFormat>
  <Paragraphs>91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3369</cp:revision>
  <cp:lastPrinted>2021-07-01T03:56:27Z</cp:lastPrinted>
  <dcterms:created xsi:type="dcterms:W3CDTF">2018-03-27T06:03:00Z</dcterms:created>
  <dcterms:modified xsi:type="dcterms:W3CDTF">2025-07-26T08:08:38Z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