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47995201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июля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июля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июля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июля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159445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37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27 июля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июля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27 июля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без осадков. Ветер северо-западный 9-14 м/с. Температура воздуха ночью 14-16, днем 25-27 тепла.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   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  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июля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27 июля по 08 ч. 28 июля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без осадков</a:t>
            </a:r>
            <a:r>
              <a:rPr lang="kk-KZ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Ветер северо-западный 5-10 м/с. Температура воздуха 14-16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Хисуков 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32258</TotalTime>
  <Words>627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6011</cp:revision>
  <cp:lastPrinted>2021-07-01T03:56:27Z</cp:lastPrinted>
  <dcterms:created xsi:type="dcterms:W3CDTF">2018-03-27T06:03:00Z</dcterms:created>
  <dcterms:modified xsi:type="dcterms:W3CDTF">2025-07-26T08:20:14Z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