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001056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27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Днем пыльная буря. Ветер юго-западный, западный ночью 9-14 м/с, днем 15-20, временами порывы 23 м/с. Температура воздуха ночью 17-19,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28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9-14 м/с. Температура воздуха ночью 14-16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563372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5050</TotalTime>
  <Words>643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793</cp:revision>
  <cp:lastPrinted>2021-07-01T03:56:27Z</cp:lastPrinted>
  <dcterms:created xsi:type="dcterms:W3CDTF">2024-09-22T07:48:17Z</dcterms:created>
  <dcterms:modified xsi:type="dcterms:W3CDTF">2025-07-26T09:14:21Z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