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10" d="100"/>
          <a:sy n="110" d="100"/>
        </p:scale>
        <p:origin x="236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506790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8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Облачно, дождь, гроза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, град, шквал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юго-восточный 9-14,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днем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порывы 15-20 м/с. Температура воздуха ночью 19-21, днем 32-34 тепла.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облачность,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восточный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867157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июля, ночью 28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Гилей В.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46526</TotalTime>
  <Words>670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6877</cp:revision>
  <cp:lastPrinted>2025-07-15T07:11:21Z</cp:lastPrinted>
  <dcterms:created xsi:type="dcterms:W3CDTF">2018-03-27T06:03:00Z</dcterms:created>
  <dcterms:modified xsi:type="dcterms:W3CDTF">2025-07-26T08:19:34Z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