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57656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по 20 ч 27 июля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9-14, м/с. Температура воздуха ночью 12-14,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27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 Ветер северо-западный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79386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июля, ночью 27 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Р. Маркевич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28617</TotalTime>
  <Words>618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4935</cp:revision>
  <cp:lastPrinted>2021-07-01T03:56:27Z</cp:lastPrinted>
  <dcterms:created xsi:type="dcterms:W3CDTF">2018-03-27T06:03:00Z</dcterms:created>
  <dcterms:modified xsi:type="dcterms:W3CDTF">2025-07-26T08:22:23Z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