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8602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27 июля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Днем пыльная буря. Ветер западный 9-14, днем порывы 17 м/с. Температура воздуха ночью 20-22, днем 33-35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июля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м/с. Температура 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89999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03496988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ru-RU" altLang="x-none" sz="800" b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15196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3661</cp:revision>
  <cp:lastPrinted>2021-07-01T03:56:27Z</cp:lastPrinted>
  <dcterms:created xsi:type="dcterms:W3CDTF">2018-03-27T06:03:00Z</dcterms:created>
  <dcterms:modified xsi:type="dcterms:W3CDTF">2025-07-26T08:06:29Z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