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47059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по 20 ч. 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град. Ночью и утром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южный ночью 5-10, днем 9-14 м/с. Температура воздуха ночью 15-17, днем 23-25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28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северо-западный, 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6-11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июля, ночью 28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19075</TotalTime>
  <Words>648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6989</cp:revision>
  <cp:lastPrinted>2021-07-01T03:56:27Z</cp:lastPrinted>
  <dcterms:created xsi:type="dcterms:W3CDTF">2018-03-27T06:03:00Z</dcterms:created>
  <dcterms:modified xsi:type="dcterms:W3CDTF">2025-07-26T08:05:14Z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