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6039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днем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5-10, днем порывы 15-18 м/с. Температура воздуха ночью 20-22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жара 36-38 градусов.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401330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14850" y="218511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983" y="305904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23022</TotalTime>
  <Words>749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3737</cp:revision>
  <cp:lastPrinted>2021-10-18T15:52:53Z</cp:lastPrinted>
  <dcterms:created xsi:type="dcterms:W3CDTF">2018-03-27T06:03:00Z</dcterms:created>
  <dcterms:modified xsi:type="dcterms:W3CDTF">2025-07-26T08:07:47Z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