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58471370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207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26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26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171825"/>
            <a:ext cx="4623437" cy="28321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26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днем дождь, гроза, град, шквал. Ветер северо-восточный с переходом на юго-западный ночью 7-12, днем       9-14, временами порывы 15-20 м/с. Температура воздуха ночью 16-18, днем 26-28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28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27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Ветер юго-западный 9-14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, порывы 15-20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07334" y="2741676"/>
            <a:ext cx="4756106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14955613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386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Азилкыясова Л.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695</TotalTime>
  <Words>643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103</cp:revision>
  <dcterms:modified xsi:type="dcterms:W3CDTF">2025-07-26T08:59:28Z</dcterms:modified>
</cp:coreProperties>
</file>